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" y="2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61CC-9A5F-4D7E-9091-6F8BAD324A78}" type="datetimeFigureOut">
              <a:rPr lang="it-IT" smtClean="0"/>
              <a:pPr/>
              <a:t>12/03/2015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50476-F987-4DAE-8FC3-EA70C324537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49207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61CC-9A5F-4D7E-9091-6F8BAD324A78}" type="datetimeFigureOut">
              <a:rPr lang="it-IT" smtClean="0"/>
              <a:pPr/>
              <a:t>12/03/2015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50476-F987-4DAE-8FC3-EA70C324537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9861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61CC-9A5F-4D7E-9091-6F8BAD324A78}" type="datetimeFigureOut">
              <a:rPr lang="it-IT" smtClean="0"/>
              <a:pPr/>
              <a:t>12/03/2015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50476-F987-4DAE-8FC3-EA70C324537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23028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61CC-9A5F-4D7E-9091-6F8BAD324A78}" type="datetimeFigureOut">
              <a:rPr lang="it-IT" smtClean="0"/>
              <a:pPr/>
              <a:t>12/03/2015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50476-F987-4DAE-8FC3-EA70C324537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2737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61CC-9A5F-4D7E-9091-6F8BAD324A78}" type="datetimeFigureOut">
              <a:rPr lang="it-IT" smtClean="0"/>
              <a:pPr/>
              <a:t>12/03/2015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50476-F987-4DAE-8FC3-EA70C324537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16012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739739"/>
            <a:ext cx="10515600" cy="5437224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61CC-9A5F-4D7E-9091-6F8BAD324A78}" type="datetimeFigureOut">
              <a:rPr lang="it-IT" smtClean="0"/>
              <a:pPr/>
              <a:t>12/03/2015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50476-F987-4DAE-8FC3-EA70C324537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71636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61CC-9A5F-4D7E-9091-6F8BAD324A78}" type="datetimeFigureOut">
              <a:rPr lang="it-IT" smtClean="0"/>
              <a:pPr/>
              <a:t>12/03/2015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50476-F987-4DAE-8FC3-EA70C324537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370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61CC-9A5F-4D7E-9091-6F8BAD324A78}" type="datetimeFigureOut">
              <a:rPr lang="it-IT" smtClean="0"/>
              <a:pPr/>
              <a:t>12/03/2015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50476-F987-4DAE-8FC3-EA70C324537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5415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61CC-9A5F-4D7E-9091-6F8BAD324A78}" type="datetimeFigureOut">
              <a:rPr lang="it-IT" smtClean="0"/>
              <a:pPr/>
              <a:t>12/03/2015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50476-F987-4DAE-8FC3-EA70C324537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8025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61CC-9A5F-4D7E-9091-6F8BAD324A78}" type="datetimeFigureOut">
              <a:rPr lang="it-IT" smtClean="0"/>
              <a:pPr/>
              <a:t>12/03/2015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50476-F987-4DAE-8FC3-EA70C324537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1516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61CC-9A5F-4D7E-9091-6F8BAD324A78}" type="datetimeFigureOut">
              <a:rPr lang="it-IT" smtClean="0"/>
              <a:pPr/>
              <a:t>12/03/2015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50476-F987-4DAE-8FC3-EA70C324537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1074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D61CC-9A5F-4D7E-9091-6F8BAD324A78}" type="datetimeFigureOut">
              <a:rPr lang="it-IT" smtClean="0"/>
              <a:pPr/>
              <a:t>12/03/2015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50476-F987-4DAE-8FC3-EA70C324537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1103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D61CC-9A5F-4D7E-9091-6F8BAD324A78}" type="datetimeFigureOut">
              <a:rPr lang="it-IT" smtClean="0"/>
              <a:pPr/>
              <a:t>12/03/2015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750476-F987-4DAE-8FC3-EA70C324537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04844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Relationship Id="rId4" Type="http://schemas.openxmlformats.org/officeDocument/2006/relationships/slide" Target="slide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/>
        </p:nvSpPr>
        <p:spPr>
          <a:xfrm>
            <a:off x="7346373" y="3616036"/>
            <a:ext cx="1631372" cy="15170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Personalizzato 7">
            <a:hlinkClick r:id="" action="ppaction://hlinkshowjump?jump=nextslide" highlightClick="1"/>
          </p:cNvPr>
          <p:cNvSpPr/>
          <p:nvPr/>
        </p:nvSpPr>
        <p:spPr>
          <a:xfrm>
            <a:off x="6941127" y="3397827"/>
            <a:ext cx="1797628" cy="1631373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026" name="Picture 2" descr="C:\Users\Alessandra\AppData\Local\Microsoft\Windows\Temporary Internet Files\Content.IE5\V8O0BW2Q\Colloquio-di-gruppo[1]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47875" y="838994"/>
            <a:ext cx="8096250" cy="5238750"/>
          </a:xfrm>
          <a:prstGeom prst="rect">
            <a:avLst/>
          </a:prstGeom>
          <a:noFill/>
        </p:spPr>
      </p:pic>
      <p:sp>
        <p:nvSpPr>
          <p:cNvPr id="2" name="Personalizzato 1">
            <a:hlinkClick r:id="rId3" action="ppaction://hlinksldjump" highlightClick="1"/>
          </p:cNvPr>
          <p:cNvSpPr/>
          <p:nvPr/>
        </p:nvSpPr>
        <p:spPr>
          <a:xfrm>
            <a:off x="2940627" y="987136"/>
            <a:ext cx="1974273" cy="21717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Personalizzato 3">
            <a:hlinkClick r:id="rId4" action="ppaction://hlinksldjump" highlightClick="1"/>
          </p:cNvPr>
          <p:cNvSpPr/>
          <p:nvPr/>
        </p:nvSpPr>
        <p:spPr>
          <a:xfrm>
            <a:off x="5840730" y="2137410"/>
            <a:ext cx="1505643" cy="177165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8200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Anna</a:t>
            </a:r>
            <a:endParaRPr lang="it-IT" dirty="0"/>
          </a:p>
        </p:txBody>
      </p:sp>
      <p:pic>
        <p:nvPicPr>
          <p:cNvPr id="7" name="Segnaposto contenuto 6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715336" y="1825625"/>
            <a:ext cx="3427327" cy="4351338"/>
          </a:xfrm>
          <a:prstGeom prst="rect">
            <a:avLst/>
          </a:prstGeom>
        </p:spPr>
      </p:pic>
      <p:sp>
        <p:nvSpPr>
          <p:cNvPr id="6" name="Segnaposto contenuto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it-IT" dirty="0" err="1"/>
              <a:t>Lorem</a:t>
            </a:r>
            <a:r>
              <a:rPr lang="it-IT" dirty="0"/>
              <a:t> </a:t>
            </a:r>
            <a:r>
              <a:rPr lang="it-IT" dirty="0" err="1"/>
              <a:t>ipsum</a:t>
            </a:r>
            <a:r>
              <a:rPr lang="it-IT" dirty="0"/>
              <a:t> </a:t>
            </a:r>
            <a:r>
              <a:rPr lang="it-IT" dirty="0" err="1"/>
              <a:t>dolor</a:t>
            </a:r>
            <a:r>
              <a:rPr lang="it-IT" dirty="0"/>
              <a:t> </a:t>
            </a:r>
            <a:r>
              <a:rPr lang="it-IT" dirty="0" err="1"/>
              <a:t>sit</a:t>
            </a:r>
            <a:r>
              <a:rPr lang="it-IT" dirty="0"/>
              <a:t> </a:t>
            </a:r>
            <a:r>
              <a:rPr lang="it-IT" dirty="0" err="1"/>
              <a:t>amet</a:t>
            </a:r>
            <a:r>
              <a:rPr lang="it-IT" dirty="0"/>
              <a:t>, ea duo </a:t>
            </a:r>
            <a:r>
              <a:rPr lang="it-IT" dirty="0" err="1"/>
              <a:t>noluisse</a:t>
            </a:r>
            <a:r>
              <a:rPr lang="it-IT" dirty="0"/>
              <a:t> </a:t>
            </a:r>
            <a:r>
              <a:rPr lang="it-IT" dirty="0" err="1"/>
              <a:t>incorrupte</a:t>
            </a:r>
            <a:r>
              <a:rPr lang="it-IT" dirty="0"/>
              <a:t>, </a:t>
            </a:r>
            <a:r>
              <a:rPr lang="it-IT" dirty="0" err="1"/>
              <a:t>sed</a:t>
            </a:r>
            <a:r>
              <a:rPr lang="it-IT" dirty="0"/>
              <a:t> modus </a:t>
            </a:r>
            <a:r>
              <a:rPr lang="it-IT" dirty="0" err="1"/>
              <a:t>movet</a:t>
            </a:r>
            <a:r>
              <a:rPr lang="it-IT" dirty="0"/>
              <a:t> </a:t>
            </a:r>
            <a:r>
              <a:rPr lang="it-IT" dirty="0" err="1"/>
              <a:t>eu</a:t>
            </a:r>
            <a:r>
              <a:rPr lang="it-IT" dirty="0"/>
              <a:t>, et </a:t>
            </a:r>
            <a:r>
              <a:rPr lang="it-IT" dirty="0" err="1"/>
              <a:t>pri</a:t>
            </a:r>
            <a:r>
              <a:rPr lang="it-IT" dirty="0"/>
              <a:t> </a:t>
            </a:r>
            <a:r>
              <a:rPr lang="it-IT" dirty="0" err="1"/>
              <a:t>persius</a:t>
            </a:r>
            <a:r>
              <a:rPr lang="it-IT" dirty="0"/>
              <a:t> </a:t>
            </a:r>
            <a:r>
              <a:rPr lang="it-IT" dirty="0" err="1"/>
              <a:t>patrioque</a:t>
            </a:r>
            <a:r>
              <a:rPr lang="it-IT" dirty="0"/>
              <a:t> </a:t>
            </a:r>
            <a:r>
              <a:rPr lang="it-IT" dirty="0" err="1"/>
              <a:t>hendrerit</a:t>
            </a:r>
            <a:r>
              <a:rPr lang="it-IT" dirty="0" smtClean="0"/>
              <a:t>.</a:t>
            </a:r>
          </a:p>
          <a:p>
            <a:r>
              <a:rPr lang="it-IT" dirty="0" err="1" smtClean="0"/>
              <a:t>Fugit</a:t>
            </a:r>
            <a:r>
              <a:rPr lang="it-IT" dirty="0" smtClean="0"/>
              <a:t> </a:t>
            </a:r>
            <a:r>
              <a:rPr lang="it-IT" dirty="0" err="1"/>
              <a:t>accusam</a:t>
            </a:r>
            <a:r>
              <a:rPr lang="it-IT" dirty="0"/>
              <a:t> </a:t>
            </a:r>
            <a:r>
              <a:rPr lang="it-IT" dirty="0" err="1"/>
              <a:t>omittam</a:t>
            </a:r>
            <a:r>
              <a:rPr lang="it-IT" dirty="0"/>
              <a:t> ut </a:t>
            </a:r>
            <a:r>
              <a:rPr lang="it-IT" dirty="0" err="1"/>
              <a:t>his</a:t>
            </a:r>
            <a:r>
              <a:rPr lang="it-IT" dirty="0"/>
              <a:t>, ut </a:t>
            </a:r>
            <a:r>
              <a:rPr lang="it-IT" dirty="0" err="1"/>
              <a:t>has</a:t>
            </a:r>
            <a:r>
              <a:rPr lang="it-IT" dirty="0"/>
              <a:t> </a:t>
            </a:r>
            <a:r>
              <a:rPr lang="it-IT" dirty="0" err="1"/>
              <a:t>atqui</a:t>
            </a:r>
            <a:r>
              <a:rPr lang="it-IT" dirty="0"/>
              <a:t> mundi </a:t>
            </a:r>
            <a:r>
              <a:rPr lang="it-IT" dirty="0" err="1"/>
              <a:t>aliquid</a:t>
            </a:r>
            <a:r>
              <a:rPr lang="it-IT" dirty="0"/>
              <a:t>. </a:t>
            </a:r>
            <a:endParaRPr lang="it-IT" dirty="0" smtClean="0"/>
          </a:p>
          <a:p>
            <a:r>
              <a:rPr lang="it-IT" dirty="0" err="1" smtClean="0"/>
              <a:t>Vix</a:t>
            </a:r>
            <a:r>
              <a:rPr lang="it-IT" dirty="0" smtClean="0"/>
              <a:t> </a:t>
            </a:r>
            <a:r>
              <a:rPr lang="it-IT" dirty="0"/>
              <a:t>ne tale </a:t>
            </a:r>
            <a:r>
              <a:rPr lang="it-IT" dirty="0" err="1"/>
              <a:t>eius</a:t>
            </a:r>
            <a:r>
              <a:rPr lang="it-IT" dirty="0"/>
              <a:t> </a:t>
            </a:r>
            <a:r>
              <a:rPr lang="it-IT" dirty="0" err="1"/>
              <a:t>facilisis</a:t>
            </a:r>
            <a:r>
              <a:rPr lang="it-IT" dirty="0"/>
              <a:t>, </a:t>
            </a:r>
            <a:r>
              <a:rPr lang="it-IT" dirty="0" err="1"/>
              <a:t>harum</a:t>
            </a:r>
            <a:r>
              <a:rPr lang="it-IT" dirty="0"/>
              <a:t> </a:t>
            </a:r>
            <a:r>
              <a:rPr lang="it-IT" dirty="0" err="1"/>
              <a:t>quaerendum</a:t>
            </a:r>
            <a:r>
              <a:rPr lang="it-IT" dirty="0"/>
              <a:t> quo an. </a:t>
            </a:r>
            <a:r>
              <a:rPr lang="it-IT" dirty="0" err="1" smtClean="0"/>
              <a:t>adversarium</a:t>
            </a:r>
            <a:r>
              <a:rPr lang="it-IT" dirty="0" smtClean="0"/>
              <a:t> </a:t>
            </a:r>
            <a:r>
              <a:rPr lang="it-IT" dirty="0"/>
              <a:t>cu.</a:t>
            </a:r>
          </a:p>
        </p:txBody>
      </p:sp>
    </p:spTree>
    <p:extLst>
      <p:ext uri="{BB962C8B-B14F-4D97-AF65-F5344CB8AC3E}">
        <p14:creationId xmlns:p14="http://schemas.microsoft.com/office/powerpoint/2010/main" val="3295828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Marco</a:t>
            </a:r>
            <a:endParaRPr lang="it-IT" dirty="0"/>
          </a:p>
        </p:txBody>
      </p:sp>
      <p:sp>
        <p:nvSpPr>
          <p:cNvPr id="6" name="Segnaposto contenuto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it-IT" dirty="0" err="1"/>
              <a:t>Lorem</a:t>
            </a:r>
            <a:r>
              <a:rPr lang="it-IT" dirty="0"/>
              <a:t> </a:t>
            </a:r>
            <a:r>
              <a:rPr lang="it-IT" dirty="0" err="1"/>
              <a:t>ipsum</a:t>
            </a:r>
            <a:r>
              <a:rPr lang="it-IT" dirty="0"/>
              <a:t> </a:t>
            </a:r>
            <a:r>
              <a:rPr lang="it-IT" dirty="0" err="1"/>
              <a:t>dolor</a:t>
            </a:r>
            <a:r>
              <a:rPr lang="it-IT" dirty="0"/>
              <a:t> </a:t>
            </a:r>
            <a:r>
              <a:rPr lang="it-IT" dirty="0" err="1"/>
              <a:t>sit</a:t>
            </a:r>
            <a:r>
              <a:rPr lang="it-IT" dirty="0"/>
              <a:t> </a:t>
            </a:r>
            <a:r>
              <a:rPr lang="it-IT" dirty="0" err="1"/>
              <a:t>amet</a:t>
            </a:r>
            <a:r>
              <a:rPr lang="it-IT" dirty="0"/>
              <a:t>, ea duo </a:t>
            </a:r>
            <a:r>
              <a:rPr lang="it-IT" dirty="0" err="1"/>
              <a:t>noluisse</a:t>
            </a:r>
            <a:r>
              <a:rPr lang="it-IT" dirty="0"/>
              <a:t> </a:t>
            </a:r>
            <a:r>
              <a:rPr lang="it-IT" dirty="0" err="1"/>
              <a:t>incorrupte</a:t>
            </a:r>
            <a:r>
              <a:rPr lang="it-IT" dirty="0"/>
              <a:t>, </a:t>
            </a:r>
            <a:r>
              <a:rPr lang="it-IT" dirty="0" err="1"/>
              <a:t>sed</a:t>
            </a:r>
            <a:r>
              <a:rPr lang="it-IT" dirty="0"/>
              <a:t> modus </a:t>
            </a:r>
            <a:r>
              <a:rPr lang="it-IT" dirty="0" err="1"/>
              <a:t>movet</a:t>
            </a:r>
            <a:r>
              <a:rPr lang="it-IT" dirty="0"/>
              <a:t> </a:t>
            </a:r>
            <a:r>
              <a:rPr lang="it-IT" dirty="0" err="1"/>
              <a:t>eu</a:t>
            </a:r>
            <a:r>
              <a:rPr lang="it-IT" dirty="0"/>
              <a:t>, et </a:t>
            </a:r>
            <a:r>
              <a:rPr lang="it-IT" dirty="0" err="1"/>
              <a:t>pri</a:t>
            </a:r>
            <a:r>
              <a:rPr lang="it-IT" dirty="0"/>
              <a:t> </a:t>
            </a:r>
            <a:r>
              <a:rPr lang="it-IT" dirty="0" err="1"/>
              <a:t>persius</a:t>
            </a:r>
            <a:r>
              <a:rPr lang="it-IT" dirty="0"/>
              <a:t> </a:t>
            </a:r>
            <a:r>
              <a:rPr lang="it-IT" dirty="0" err="1"/>
              <a:t>patrioque</a:t>
            </a:r>
            <a:r>
              <a:rPr lang="it-IT" dirty="0"/>
              <a:t> </a:t>
            </a:r>
            <a:r>
              <a:rPr lang="it-IT" dirty="0" err="1"/>
              <a:t>hendrerit</a:t>
            </a:r>
            <a:r>
              <a:rPr lang="it-IT" dirty="0" smtClean="0"/>
              <a:t>.</a:t>
            </a:r>
          </a:p>
          <a:p>
            <a:r>
              <a:rPr lang="it-IT" dirty="0" err="1" smtClean="0"/>
              <a:t>Fugit</a:t>
            </a:r>
            <a:r>
              <a:rPr lang="it-IT" dirty="0" smtClean="0"/>
              <a:t> </a:t>
            </a:r>
            <a:r>
              <a:rPr lang="it-IT" dirty="0" err="1"/>
              <a:t>accusam</a:t>
            </a:r>
            <a:r>
              <a:rPr lang="it-IT" dirty="0"/>
              <a:t> </a:t>
            </a:r>
            <a:r>
              <a:rPr lang="it-IT" dirty="0" err="1"/>
              <a:t>omittam</a:t>
            </a:r>
            <a:r>
              <a:rPr lang="it-IT" dirty="0"/>
              <a:t> ut </a:t>
            </a:r>
            <a:r>
              <a:rPr lang="it-IT" dirty="0" err="1"/>
              <a:t>his</a:t>
            </a:r>
            <a:r>
              <a:rPr lang="it-IT" dirty="0"/>
              <a:t>, ut </a:t>
            </a:r>
            <a:r>
              <a:rPr lang="it-IT" dirty="0" err="1"/>
              <a:t>has</a:t>
            </a:r>
            <a:r>
              <a:rPr lang="it-IT" dirty="0"/>
              <a:t> </a:t>
            </a:r>
            <a:r>
              <a:rPr lang="it-IT" dirty="0" err="1"/>
              <a:t>atqui</a:t>
            </a:r>
            <a:r>
              <a:rPr lang="it-IT" dirty="0"/>
              <a:t> mundi </a:t>
            </a:r>
            <a:r>
              <a:rPr lang="it-IT" dirty="0" err="1"/>
              <a:t>aliquid</a:t>
            </a:r>
            <a:r>
              <a:rPr lang="it-IT" dirty="0"/>
              <a:t>. </a:t>
            </a:r>
            <a:endParaRPr lang="it-IT" dirty="0" smtClean="0"/>
          </a:p>
          <a:p>
            <a:r>
              <a:rPr lang="it-IT" dirty="0" err="1" smtClean="0"/>
              <a:t>Vix</a:t>
            </a:r>
            <a:r>
              <a:rPr lang="it-IT" dirty="0" smtClean="0"/>
              <a:t> </a:t>
            </a:r>
            <a:r>
              <a:rPr lang="it-IT" dirty="0"/>
              <a:t>ne tale </a:t>
            </a:r>
            <a:r>
              <a:rPr lang="it-IT" dirty="0" err="1"/>
              <a:t>eius</a:t>
            </a:r>
            <a:r>
              <a:rPr lang="it-IT" dirty="0"/>
              <a:t> </a:t>
            </a:r>
            <a:r>
              <a:rPr lang="it-IT" dirty="0" err="1"/>
              <a:t>facilisis</a:t>
            </a:r>
            <a:r>
              <a:rPr lang="it-IT" dirty="0"/>
              <a:t>, </a:t>
            </a:r>
            <a:r>
              <a:rPr lang="it-IT" dirty="0" err="1"/>
              <a:t>harum</a:t>
            </a:r>
            <a:r>
              <a:rPr lang="it-IT" dirty="0"/>
              <a:t> </a:t>
            </a:r>
            <a:r>
              <a:rPr lang="it-IT" dirty="0" err="1"/>
              <a:t>quaerendum</a:t>
            </a:r>
            <a:r>
              <a:rPr lang="it-IT" dirty="0"/>
              <a:t> quo an. </a:t>
            </a:r>
            <a:r>
              <a:rPr lang="it-IT" dirty="0" err="1" smtClean="0"/>
              <a:t>adversarium</a:t>
            </a:r>
            <a:r>
              <a:rPr lang="it-IT" dirty="0" smtClean="0"/>
              <a:t> </a:t>
            </a:r>
            <a:r>
              <a:rPr lang="it-IT" dirty="0"/>
              <a:t>cu.</a:t>
            </a:r>
          </a:p>
        </p:txBody>
      </p:sp>
      <p:pic>
        <p:nvPicPr>
          <p:cNvPr id="3" name="Segnaposto contenuto 2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088371" y="2497334"/>
            <a:ext cx="2681258" cy="3007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6149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98</Words>
  <Application>Microsoft Office PowerPoint</Application>
  <PresentationFormat>Widescreen</PresentationFormat>
  <Paragraphs>8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di Office</vt:lpstr>
      <vt:lpstr>Presentazione standard di PowerPoint</vt:lpstr>
      <vt:lpstr>Anna</vt:lpstr>
      <vt:lpstr>Marco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Alessandra Salvaggio</dc:creator>
  <cp:lastModifiedBy>Alessandra Salvaggio</cp:lastModifiedBy>
  <cp:revision>8</cp:revision>
  <dcterms:created xsi:type="dcterms:W3CDTF">2015-03-12T07:42:55Z</dcterms:created>
  <dcterms:modified xsi:type="dcterms:W3CDTF">2015-03-12T08:27:43Z</dcterms:modified>
</cp:coreProperties>
</file>